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64" r:id="rId3"/>
    <p:sldId id="277" r:id="rId4"/>
    <p:sldId id="278" r:id="rId5"/>
    <p:sldId id="279" r:id="rId6"/>
    <p:sldId id="281" r:id="rId7"/>
    <p:sldId id="276" r:id="rId8"/>
    <p:sldId id="282" r:id="rId9"/>
    <p:sldId id="274" r:id="rId10"/>
    <p:sldId id="275" r:id="rId11"/>
    <p:sldId id="288" r:id="rId12"/>
    <p:sldId id="284" r:id="rId13"/>
    <p:sldId id="280" r:id="rId14"/>
    <p:sldId id="285" r:id="rId15"/>
    <p:sldId id="272" r:id="rId16"/>
    <p:sldId id="273" r:id="rId17"/>
    <p:sldId id="287" r:id="rId18"/>
    <p:sldId id="28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November 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609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6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0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5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November 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6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7ED94E96-B764-BA89-6662-520C3FA7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A1D59-1CE8-A5E8-1F3A-9F26971C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F30BA03E-AA88-F2B0-8825-28A69F289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Uma imagem contendo foto, homem, mulher, grande&#10;&#10;Descrição gerada automaticamente">
            <a:extLst>
              <a:ext uri="{FF2B5EF4-FFF2-40B4-BE49-F238E27FC236}">
                <a16:creationId xmlns:a16="http://schemas.microsoft.com/office/drawing/2014/main" id="{31F1824A-D9F5-28B7-707D-12E76D962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50" y="-10"/>
            <a:ext cx="6858000" cy="6858000"/>
          </a:xfrm>
          <a:prstGeom prst="rect">
            <a:avLst/>
          </a:prstGeom>
        </p:spPr>
      </p:pic>
      <p:pic>
        <p:nvPicPr>
          <p:cNvPr id="8" name="Imagem 7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557A38CA-2853-B416-87CF-CA20719CD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27" y="1550436"/>
            <a:ext cx="3241096" cy="2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9230A-EBB7-16B4-787D-E0F609A7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4F7BDA4C-1C94-B521-3811-E8F1536B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Imagem 8" descr="Tela de celular com texto preto sobre fundo roxo&#10;&#10;Descrição gerada automaticamente com confiança baixa">
            <a:extLst>
              <a:ext uri="{FF2B5EF4-FFF2-40B4-BE49-F238E27FC236}">
                <a16:creationId xmlns:a16="http://schemas.microsoft.com/office/drawing/2014/main" id="{109744BD-6621-D452-8E06-4F2992C37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E5C482-7E25-D2EB-EA04-DA23BC50D609}"/>
              </a:ext>
            </a:extLst>
          </p:cNvPr>
          <p:cNvSpPr txBox="1"/>
          <p:nvPr/>
        </p:nvSpPr>
        <p:spPr>
          <a:xfrm>
            <a:off x="7273413" y="819440"/>
            <a:ext cx="4267199" cy="260956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apoiadores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patrocinadores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745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F1F63-08FA-F704-8600-E658694F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370F7AB6-C771-7994-C318-392E8C73B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B08004B-BA66-E1A3-01FF-6C7BBF67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7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7F7E12-DEBE-0B9B-8DF3-046237EA5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a flor rosa&#10;&#10;Descrição gerada automaticamente com confiança baixa">
            <a:extLst>
              <a:ext uri="{FF2B5EF4-FFF2-40B4-BE49-F238E27FC236}">
                <a16:creationId xmlns:a16="http://schemas.microsoft.com/office/drawing/2014/main" id="{F5E7A23A-9BC0-A8CA-2236-01A18AC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6858000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1C4F3F-2642-B3EE-1509-7E1304B0AAF0}"/>
              </a:ext>
            </a:extLst>
          </p:cNvPr>
          <p:cNvSpPr txBox="1"/>
          <p:nvPr/>
        </p:nvSpPr>
        <p:spPr>
          <a:xfrm>
            <a:off x="7521676" y="2830318"/>
            <a:ext cx="4454013" cy="91939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precisamos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fazer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agora?</a:t>
            </a:r>
          </a:p>
        </p:txBody>
      </p:sp>
    </p:spTree>
    <p:extLst>
      <p:ext uri="{BB962C8B-B14F-4D97-AF65-F5344CB8AC3E}">
        <p14:creationId xmlns:p14="http://schemas.microsoft.com/office/powerpoint/2010/main" val="427390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3963B-ECF8-EEF0-A396-E48C54E8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54B1FEA4-7B0F-209A-3DEC-3DB88151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10354"/>
          <a:stretch/>
        </p:blipFill>
        <p:spPr>
          <a:xfrm>
            <a:off x="7390872" y="1283599"/>
            <a:ext cx="3612903" cy="4062915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10F072DC-9118-900A-2AFD-09A228D7E6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/>
          <a:stretch/>
        </p:blipFill>
        <p:spPr>
          <a:xfrm>
            <a:off x="20" y="1"/>
            <a:ext cx="6098380" cy="6858000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C4D0077-AAC1-38C4-84B5-5ECA4DD83021}"/>
              </a:ext>
            </a:extLst>
          </p:cNvPr>
          <p:cNvSpPr txBox="1"/>
          <p:nvPr/>
        </p:nvSpPr>
        <p:spPr>
          <a:xfrm>
            <a:off x="550864" y="549275"/>
            <a:ext cx="5116406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está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sendo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CodeXperience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Preencha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formulário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2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87C19-047C-EFCC-A8D8-FA49282C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3F1DF2E-FC4F-EB48-264D-FA45AB79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CABCAB-D385-9885-DEE1-21C917414010}"/>
              </a:ext>
            </a:extLst>
          </p:cNvPr>
          <p:cNvSpPr txBox="1"/>
          <p:nvPr/>
        </p:nvSpPr>
        <p:spPr>
          <a:xfrm>
            <a:off x="904825" y="403123"/>
            <a:ext cx="4453755" cy="146016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1" i="0" dirty="0">
                <a:effectLst/>
                <a:latin typeface="Arial" panose="020B0604020202020204" pitchFamily="34" charset="0"/>
              </a:rPr>
              <a:t>Falando do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1" i="0" dirty="0" err="1">
                <a:effectLst/>
                <a:latin typeface="Arial" panose="020B0604020202020204" pitchFamily="34" charset="0"/>
              </a:rPr>
              <a:t>Happy</a:t>
            </a:r>
            <a:r>
              <a:rPr lang="pt-BR" sz="3600" b="1" i="0" dirty="0">
                <a:effectLst/>
                <a:latin typeface="Arial" panose="020B0604020202020204" pitchFamily="34" charset="0"/>
              </a:rPr>
              <a:t> Hour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C18198-1391-4011-AE26-0FA7C1D6D652}"/>
              </a:ext>
            </a:extLst>
          </p:cNvPr>
          <p:cNvSpPr txBox="1"/>
          <p:nvPr/>
        </p:nvSpPr>
        <p:spPr>
          <a:xfrm>
            <a:off x="904825" y="5427405"/>
            <a:ext cx="4325936" cy="65384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200" b="0" i="0" dirty="0">
                <a:solidFill>
                  <a:srgbClr val="EEF0FF"/>
                </a:solidFill>
                <a:effectLst/>
                <a:latin typeface="Google Sans"/>
              </a:rPr>
              <a:t>... Experimental Container Bar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200" kern="1200" dirty="0">
                <a:solidFill>
                  <a:srgbClr val="EEF0FF"/>
                </a:solidFill>
                <a:latin typeface="Google Sans"/>
                <a:ea typeface="+mj-ea"/>
                <a:cs typeface="+mj-cs"/>
              </a:rPr>
              <a:t>@experimental_bar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32A1E4A-F211-9058-41BD-A042D184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5" y="2121681"/>
            <a:ext cx="4453755" cy="29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D555-E5EE-711B-62E7-5C45D71D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1E94A5FD-8493-E78A-9043-FCC3F7D2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955B33-4ED3-7EB6-142F-397EB9928AF0}"/>
              </a:ext>
            </a:extLst>
          </p:cNvPr>
          <p:cNvSpPr txBox="1"/>
          <p:nvPr/>
        </p:nvSpPr>
        <p:spPr>
          <a:xfrm>
            <a:off x="904824" y="1366684"/>
            <a:ext cx="4453755" cy="146016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000" b="1" i="0" dirty="0">
                <a:effectLst/>
                <a:latin typeface="Arial" panose="020B0604020202020204" pitchFamily="34" charset="0"/>
              </a:rPr>
              <a:t>Agradecimentos!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3B4893-E478-CCE9-C26B-804B8FCD0916}"/>
              </a:ext>
            </a:extLst>
          </p:cNvPr>
          <p:cNvSpPr txBox="1"/>
          <p:nvPr/>
        </p:nvSpPr>
        <p:spPr>
          <a:xfrm>
            <a:off x="904824" y="3028404"/>
            <a:ext cx="5299331" cy="80119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0" i="0" dirty="0">
                <a:effectLst/>
                <a:latin typeface="Arial" panose="020B0604020202020204" pitchFamily="34" charset="0"/>
              </a:rPr>
              <a:t>... vamos tirar uma foto final!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3600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D01A-FA5C-D4C3-EBBB-A0E59E8E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F3CDBEB5-99CF-1E07-3A61-10108766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2" name="Imagem 1" descr="Código QR&#10;&#10;Descrição gerada automaticamente">
            <a:extLst>
              <a:ext uri="{FF2B5EF4-FFF2-40B4-BE49-F238E27FC236}">
                <a16:creationId xmlns:a16="http://schemas.microsoft.com/office/drawing/2014/main" id="{FC1ED041-0BFE-C32A-6E0A-9D27CED3F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10354"/>
          <a:stretch/>
        </p:blipFill>
        <p:spPr>
          <a:xfrm>
            <a:off x="7582124" y="1022555"/>
            <a:ext cx="4038150" cy="4541131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44BB7DF-6BF0-56DE-D1B6-1F63CDA9BB56}"/>
              </a:ext>
            </a:extLst>
          </p:cNvPr>
          <p:cNvSpPr txBox="1"/>
          <p:nvPr/>
        </p:nvSpPr>
        <p:spPr>
          <a:xfrm>
            <a:off x="7452851" y="5455530"/>
            <a:ext cx="4454013" cy="91939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Preencha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formulário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972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B2FB8-D488-7FE8-F69B-437DA42D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F05097BA-4ABA-C0DA-F1A7-FAD05D69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Imagem 8" descr="Tela de celular com texto preto sobre fundo roxo&#10;&#10;Descrição gerada automaticamente com confiança baixa">
            <a:extLst>
              <a:ext uri="{FF2B5EF4-FFF2-40B4-BE49-F238E27FC236}">
                <a16:creationId xmlns:a16="http://schemas.microsoft.com/office/drawing/2014/main" id="{FA31FDDD-607A-71FF-3D2B-1609A05B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55F61-56E5-A5ED-AF64-F3C416D2D8DA}"/>
              </a:ext>
            </a:extLst>
          </p:cNvPr>
          <p:cNvSpPr txBox="1"/>
          <p:nvPr/>
        </p:nvSpPr>
        <p:spPr>
          <a:xfrm>
            <a:off x="7391400" y="1792833"/>
            <a:ext cx="4267199" cy="260956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apoiadores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patrocinadores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513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7EF0-DEAD-B60B-04C6-BCCB16D1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d com fundo roxo&#10;&#10;Descrição gerada automaticamente com confiança baixa">
            <a:extLst>
              <a:ext uri="{FF2B5EF4-FFF2-40B4-BE49-F238E27FC236}">
                <a16:creationId xmlns:a16="http://schemas.microsoft.com/office/drawing/2014/main" id="{35BE64D4-0CA2-AD34-66C0-C0DB61BC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5DF7DB5E-9B8B-941D-9F4C-2AB992373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1" y="1548311"/>
            <a:ext cx="3278795" cy="3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3D8E-5F9C-965F-BDED-B3B53DE1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2C081A74-6A68-992B-27F9-656408D7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DC29C98-06F6-7449-2AB1-7851C83D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FFB3-BF1B-1D77-735E-6C1FBD0E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E8FDFB78-23D4-F752-FCAC-FD9DD2B9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5621718-E039-1E4B-D1DA-4DD3C4704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" y="-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1720-78EA-156F-34B9-26FC391C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0F90B79D-B228-16D8-E484-421D1521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D29786C-F578-B30C-B552-F4CE7A03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-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3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DC2FC-7A61-5C7B-9931-00385752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d com fundo roxo&#10;&#10;Descrição gerada automaticamente com confiança baixa">
            <a:extLst>
              <a:ext uri="{FF2B5EF4-FFF2-40B4-BE49-F238E27FC236}">
                <a16:creationId xmlns:a16="http://schemas.microsoft.com/office/drawing/2014/main" id="{C18A57C3-E350-7192-3872-50243ECB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F2820E99-753E-4DFC-1D7E-B1DBF966A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9" y="1990762"/>
            <a:ext cx="3278795" cy="3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A70B9-3FCB-3F46-9C7A-CE790E87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1E64955-A78B-73C7-B550-1E4238D6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D0BED0-9C03-7ACD-9CCD-0C5B11334EC7}"/>
              </a:ext>
            </a:extLst>
          </p:cNvPr>
          <p:cNvSpPr txBox="1"/>
          <p:nvPr/>
        </p:nvSpPr>
        <p:spPr>
          <a:xfrm>
            <a:off x="1055618" y="1008711"/>
            <a:ext cx="6491585" cy="224027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CodeXperience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fazendo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história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7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784C-40A9-427D-9199-B55D5F1C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4C8EE606-A58B-9EF7-1FF3-156048A83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Imagem 1" descr="Uma imagem contendo no interior, foto, grande, homem&#10;&#10;Descrição gerada automaticamente">
            <a:extLst>
              <a:ext uri="{FF2B5EF4-FFF2-40B4-BE49-F238E27FC236}">
                <a16:creationId xmlns:a16="http://schemas.microsoft.com/office/drawing/2014/main" id="{1ECDC6E0-78EF-9631-4EBC-7AA6B249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3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D218-8BFA-B988-7BFD-7278FFCF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1E85A02-2BD0-0F6A-4EFB-4B732E93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Imagem 5" descr="Grupo de pessoas posando para uma foto na frente de uma plateia&#10;&#10;Descrição gerada automaticamente">
            <a:extLst>
              <a:ext uri="{FF2B5EF4-FFF2-40B4-BE49-F238E27FC236}">
                <a16:creationId xmlns:a16="http://schemas.microsoft.com/office/drawing/2014/main" id="{97219D56-2893-A83F-3E90-8C412EB1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452"/>
            <a:ext cx="12192000" cy="35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33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53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Google Sans</vt:lpstr>
      <vt:lpstr>Sitka Heading</vt:lpstr>
      <vt:lpstr>Source Sans Pro</vt:lpstr>
      <vt:lpstr>3DFloatVTI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Douglas Novato</dc:creator>
  <cp:lastModifiedBy>Douglas Novato</cp:lastModifiedBy>
  <cp:revision>3</cp:revision>
  <dcterms:created xsi:type="dcterms:W3CDTF">2024-11-08T04:04:28Z</dcterms:created>
  <dcterms:modified xsi:type="dcterms:W3CDTF">2024-11-08T06:14:38Z</dcterms:modified>
</cp:coreProperties>
</file>